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4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85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28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743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918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0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006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972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40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96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15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90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2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63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67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19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78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4D12FD-F78C-471E-8C1D-580F94CBD47F}" type="datetimeFigureOut">
              <a:rPr lang="pt-BR" smtClean="0"/>
              <a:t>07/08/2018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F686E41-2BA6-41DC-BFD7-8A8C42E974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23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MANIFESTO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i="1" dirty="0" err="1" smtClean="0"/>
              <a:t>pROFessora</a:t>
            </a:r>
            <a:r>
              <a:rPr lang="pt-BR" i="1" dirty="0" smtClean="0"/>
              <a:t>  Dulce franco</a:t>
            </a:r>
          </a:p>
          <a:p>
            <a:r>
              <a:rPr lang="pt-BR" i="1" dirty="0" smtClean="0"/>
              <a:t>Redação-   91/92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0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Um </a:t>
            </a:r>
            <a:r>
              <a:rPr lang="pt-BR" dirty="0"/>
              <a:t>manifesto é um documento em que uma pessoa, governo ou organização descreve suas políticas, motivações, missão e valores. </a:t>
            </a:r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Existem manifestos artísticos, filosóficos, corporativos, pessoais e políticos; o religioso é chamado de “credo”.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palavra manifesto vem do latim e a ideia é expressar algo muito claro e óbvio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75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Embora a estrutura de um manifesto seja livre, existem características frequentes que o identificam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endParaRPr lang="pt-BR" dirty="0"/>
          </a:p>
          <a:p>
            <a:r>
              <a:rPr lang="pt-BR" dirty="0"/>
              <a:t>estrutura dissertativa;</a:t>
            </a:r>
          </a:p>
          <a:p>
            <a:r>
              <a:rPr lang="pt-BR" dirty="0"/>
              <a:t>tom de </a:t>
            </a:r>
            <a:r>
              <a:rPr lang="pt-BR" dirty="0" smtClean="0"/>
              <a:t>conclamação- bradar, gritar;</a:t>
            </a:r>
            <a:endParaRPr lang="pt-BR" dirty="0"/>
          </a:p>
          <a:p>
            <a:r>
              <a:rPr lang="pt-BR" dirty="0"/>
              <a:t>presença de vocativos;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0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linguagem pode variar, dependendo de alguns fatores: a quem o manifesto é dirigido? onde será divulgado? em jornal, rádio, televisão? Costuma-se preferir a linguagem formal, com verbos no </a:t>
            </a:r>
            <a:r>
              <a:rPr lang="pt-BR" b="1" dirty="0"/>
              <a:t>presente do indicativo</a:t>
            </a:r>
            <a:r>
              <a:rPr lang="pt-BR" dirty="0"/>
              <a:t> ou no </a:t>
            </a:r>
            <a:r>
              <a:rPr lang="pt-BR" b="1" dirty="0"/>
              <a:t>imperativo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corpo do texto: o problema é identificado e analisado, apresentando-se argumentos que validem o que se diz. Como o texto é de caráter argumentativo (pretende convencer o leitor de algo), deve-se recorrer a </a:t>
            </a:r>
            <a:r>
              <a:rPr lang="pt-BR" b="1" dirty="0"/>
              <a:t>argumentos sólidos</a:t>
            </a:r>
            <a:r>
              <a:rPr lang="pt-BR" dirty="0"/>
              <a:t>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8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local, data e assinaturas: tanto assinaturas das pessoas que participam na elaboração do texto como das que </a:t>
            </a:r>
            <a:r>
              <a:rPr lang="pt-BR" dirty="0" err="1"/>
              <a:t>apóiam</a:t>
            </a:r>
            <a:r>
              <a:rPr lang="pt-BR" dirty="0"/>
              <a:t> o que está sendo afirmado;</a:t>
            </a:r>
          </a:p>
          <a:p>
            <a:r>
              <a:rPr lang="pt-BR" dirty="0"/>
              <a:t>título: indica o conteúdo do </a:t>
            </a:r>
            <a:r>
              <a:rPr lang="pt-BR" dirty="0" smtClean="0"/>
              <a:t>manifesto, a problemática tratada;</a:t>
            </a:r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uma declaração de </a:t>
            </a:r>
            <a:r>
              <a:rPr lang="pt-BR" dirty="0" smtClean="0"/>
              <a:t>intenções.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25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</TotalTime>
  <Words>178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Íon - Sala da Diretoria</vt:lpstr>
      <vt:lpstr>MANIFESTO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</dc:title>
  <dc:creator>Note 01</dc:creator>
  <cp:lastModifiedBy>Note 01</cp:lastModifiedBy>
  <cp:revision>6</cp:revision>
  <dcterms:created xsi:type="dcterms:W3CDTF">2018-08-07T12:46:49Z</dcterms:created>
  <dcterms:modified xsi:type="dcterms:W3CDTF">2018-08-07T13:47:50Z</dcterms:modified>
</cp:coreProperties>
</file>